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0" r:id="rId4"/>
    <p:sldId id="268" r:id="rId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27" autoAdjust="0"/>
    <p:restoredTop sz="94660"/>
  </p:normalViewPr>
  <p:slideViewPr>
    <p:cSldViewPr>
      <p:cViewPr varScale="1">
        <p:scale>
          <a:sx n="103" d="100"/>
          <a:sy n="103" d="100"/>
        </p:scale>
        <p:origin x="144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e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elkin0307/Beauty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 flipH="1">
            <a:off x="-1" y="2420888"/>
            <a:ext cx="9143995" cy="2016224"/>
          </a:xfrm>
          <a:prstGeom prst="rect">
            <a:avLst/>
          </a:prstGeom>
          <a:gradFill flip="none" rotWithShape="1">
            <a:gsLst>
              <a:gs pos="10000">
                <a:schemeClr val="bg1">
                  <a:alpha val="6000"/>
                </a:schemeClr>
              </a:gs>
              <a:gs pos="0">
                <a:schemeClr val="bg1">
                  <a:alpha val="0"/>
                </a:schemeClr>
              </a:gs>
              <a:gs pos="47000">
                <a:schemeClr val="tx1">
                  <a:gamma/>
                  <a:tint val="0"/>
                  <a:invGamma/>
                  <a:alpha val="8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-80984" y="2496383"/>
            <a:ext cx="8748464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zh-CN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离线光线追踪渲染器</a:t>
            </a:r>
            <a:endParaRPr lang="en-US" altLang="zh-CN" sz="40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ea typeface="맑은 고딕" pitchFamily="50" charset="-127"/>
              <a:cs typeface="Arial" pitchFamily="34" charset="0"/>
            </a:endParaRPr>
          </a:p>
          <a:p>
            <a:pPr algn="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B</a:t>
            </a:r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eauty Renderer </a:t>
            </a:r>
            <a:endParaRPr lang="en-US" altLang="ko-KR" sz="40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ea typeface="맑은 고딕" pitchFamily="50" charset="-127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4653136"/>
            <a:ext cx="8710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柴剑鑫</a:t>
            </a:r>
            <a:endParaRPr kumimoji="0"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7C116D00-C74D-677C-EEAE-CA4C2CE33F63}"/>
              </a:ext>
            </a:extLst>
          </p:cNvPr>
          <p:cNvSpPr txBox="1"/>
          <p:nvPr/>
        </p:nvSpPr>
        <p:spPr>
          <a:xfrm>
            <a:off x="0" y="5022468"/>
            <a:ext cx="8710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c3119426342@gmail.com</a:t>
            </a:r>
            <a:endParaRPr kumimoji="0"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5DE61C90-285B-1F3C-B956-BFB792CC47A2}"/>
              </a:ext>
            </a:extLst>
          </p:cNvPr>
          <p:cNvSpPr txBox="1"/>
          <p:nvPr/>
        </p:nvSpPr>
        <p:spPr>
          <a:xfrm>
            <a:off x="-34204" y="3847771"/>
            <a:ext cx="8710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宋体" panose="02010600030101010101" pitchFamily="2" charset="-122"/>
                <a:cs typeface="Arial" pitchFamily="34" charset="0"/>
                <a:hlinkClick r:id="rId3"/>
              </a:rPr>
              <a:t>https://github.com/welkin0307/Beauty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itchFamily="34" charset="0"/>
              <a:ea typeface="맑은 고딕" panose="020B0503020000020004" pitchFamily="34" charset="-127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2D5304D-2BB8-E7BF-2198-05946DAC7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616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F93CED-111E-0A6F-2791-F212DE3BB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806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143BA83-5791-7C27-B820-7DBD3CF13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87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5864</TotalTime>
  <Words>21</Words>
  <Application>Microsoft Office PowerPoint</Application>
  <PresentationFormat>全屏显示(4:3)</PresentationFormat>
  <Paragraphs>5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Gray-leaf-PowerPoint-Templates-Design-pptx</dc:title>
  <dc:creator>ALLPPT.COM</dc:creator>
  <cp:lastModifiedBy>柴 剑鑫</cp:lastModifiedBy>
  <cp:revision>35</cp:revision>
  <dcterms:created xsi:type="dcterms:W3CDTF">2012-06-16T23:27:00Z</dcterms:created>
  <dcterms:modified xsi:type="dcterms:W3CDTF">2023-04-24T02:41:15Z</dcterms:modified>
</cp:coreProperties>
</file>

<file path=docProps/thumbnail.jpeg>
</file>